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49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Wingdings 2" panose="050201020105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583"/>
    <a:srgbClr val="525251"/>
    <a:srgbClr val="FFF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4" autoAdjust="0"/>
  </p:normalViewPr>
  <p:slideViewPr>
    <p:cSldViewPr snapToGrid="0">
      <p:cViewPr varScale="1">
        <p:scale>
          <a:sx n="61" d="100"/>
          <a:sy n="61" d="100"/>
        </p:scale>
        <p:origin x="884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ulkes@Work Training" userId="1a834b0b29e855b1" providerId="LiveId" clId="{BD78B841-1EF2-44EA-B9FF-5183E3A7AF44}"/>
    <pc:docChg chg="undo custSel modSld">
      <pc:chgData name="Foulkes@Work Training" userId="1a834b0b29e855b1" providerId="LiveId" clId="{BD78B841-1EF2-44EA-B9FF-5183E3A7AF44}" dt="2022-01-03T13:34:41.934" v="241"/>
      <pc:docMkLst>
        <pc:docMk/>
      </pc:docMkLst>
      <pc:sldChg chg="modSp mod">
        <pc:chgData name="Foulkes@Work Training" userId="1a834b0b29e855b1" providerId="LiveId" clId="{BD78B841-1EF2-44EA-B9FF-5183E3A7AF44}" dt="2022-01-03T13:34:41.934" v="241"/>
        <pc:sldMkLst>
          <pc:docMk/>
          <pc:sldMk cId="1636596479" sldId="256"/>
        </pc:sldMkLst>
        <pc:spChg chg="mod">
          <ac:chgData name="Foulkes@Work Training" userId="1a834b0b29e855b1" providerId="LiveId" clId="{BD78B841-1EF2-44EA-B9FF-5183E3A7AF44}" dt="2022-01-03T13:34:10.267" v="237" actId="688"/>
          <ac:spMkLst>
            <pc:docMk/>
            <pc:sldMk cId="1636596479" sldId="256"/>
            <ac:spMk id="2" creationId="{5241D418-D729-4F65-9632-7F9C06BEF3AE}"/>
          </ac:spMkLst>
        </pc:spChg>
        <pc:spChg chg="mod">
          <ac:chgData name="Foulkes@Work Training" userId="1a834b0b29e855b1" providerId="LiveId" clId="{BD78B841-1EF2-44EA-B9FF-5183E3A7AF44}" dt="2022-01-03T13:03:38.128" v="27" actId="27636"/>
          <ac:spMkLst>
            <pc:docMk/>
            <pc:sldMk cId="1636596479" sldId="256"/>
            <ac:spMk id="3" creationId="{FD231720-B7B0-46FE-9EDC-9294D286809F}"/>
          </ac:spMkLst>
        </pc:spChg>
        <pc:spChg chg="mod">
          <ac:chgData name="Foulkes@Work Training" userId="1a834b0b29e855b1" providerId="LiveId" clId="{BD78B841-1EF2-44EA-B9FF-5183E3A7AF44}" dt="2022-01-03T13:13:49.819" v="212" actId="403"/>
          <ac:spMkLst>
            <pc:docMk/>
            <pc:sldMk cId="1636596479" sldId="256"/>
            <ac:spMk id="11" creationId="{790F2E6D-909A-4B79-A62A-8A1A273B18B4}"/>
          </ac:spMkLst>
        </pc:spChg>
        <pc:spChg chg="mod">
          <ac:chgData name="Foulkes@Work Training" userId="1a834b0b29e855b1" providerId="LiveId" clId="{BD78B841-1EF2-44EA-B9FF-5183E3A7AF44}" dt="2022-01-03T13:13:30.167" v="208" actId="14100"/>
          <ac:spMkLst>
            <pc:docMk/>
            <pc:sldMk cId="1636596479" sldId="256"/>
            <ac:spMk id="12" creationId="{9DFF05C6-28B1-44D2-A766-59DCF7009CC4}"/>
          </ac:spMkLst>
        </pc:spChg>
        <pc:spChg chg="mod">
          <ac:chgData name="Foulkes@Work Training" userId="1a834b0b29e855b1" providerId="LiveId" clId="{BD78B841-1EF2-44EA-B9FF-5183E3A7AF44}" dt="2022-01-03T13:34:41.934" v="241"/>
          <ac:spMkLst>
            <pc:docMk/>
            <pc:sldMk cId="1636596479" sldId="256"/>
            <ac:spMk id="13" creationId="{2C3066AE-0404-47A5-AF2C-1DCEFD5ABCE0}"/>
          </ac:spMkLst>
        </pc:spChg>
        <pc:picChg chg="mod">
          <ac:chgData name="Foulkes@Work Training" userId="1a834b0b29e855b1" providerId="LiveId" clId="{BD78B841-1EF2-44EA-B9FF-5183E3A7AF44}" dt="2022-01-03T13:12:31.206" v="203" actId="1076"/>
          <ac:picMkLst>
            <pc:docMk/>
            <pc:sldMk cId="1636596479" sldId="256"/>
            <ac:picMk id="7" creationId="{AC33A62A-9F56-471D-85FF-F97BF136B317}"/>
          </ac:picMkLst>
        </pc:picChg>
      </pc:sldChg>
      <pc:sldChg chg="modSp mod">
        <pc:chgData name="Foulkes@Work Training" userId="1a834b0b29e855b1" providerId="LiveId" clId="{BD78B841-1EF2-44EA-B9FF-5183E3A7AF44}" dt="2022-01-03T13:34:41.934" v="241"/>
        <pc:sldMkLst>
          <pc:docMk/>
          <pc:sldMk cId="3523171466" sldId="257"/>
        </pc:sldMkLst>
        <pc:spChg chg="mod ord">
          <ac:chgData name="Foulkes@Work Training" userId="1a834b0b29e855b1" providerId="LiveId" clId="{BD78B841-1EF2-44EA-B9FF-5183E3A7AF44}" dt="2022-01-03T13:34:26.231" v="238" actId="14100"/>
          <ac:spMkLst>
            <pc:docMk/>
            <pc:sldMk cId="3523171466" sldId="257"/>
            <ac:spMk id="2" creationId="{B733716E-9504-4210-BB65-5E39C126A676}"/>
          </ac:spMkLst>
        </pc:spChg>
        <pc:spChg chg="mod">
          <ac:chgData name="Foulkes@Work Training" userId="1a834b0b29e855b1" providerId="LiveId" clId="{BD78B841-1EF2-44EA-B9FF-5183E3A7AF44}" dt="2022-01-03T13:33:51.746" v="234" actId="27636"/>
          <ac:spMkLst>
            <pc:docMk/>
            <pc:sldMk cId="3523171466" sldId="257"/>
            <ac:spMk id="3" creationId="{39920B73-9315-40CC-ABAA-9A66AADD3B09}"/>
          </ac:spMkLst>
        </pc:spChg>
        <pc:spChg chg="mod">
          <ac:chgData name="Foulkes@Work Training" userId="1a834b0b29e855b1" providerId="LiveId" clId="{BD78B841-1EF2-44EA-B9FF-5183E3A7AF44}" dt="2022-01-03T13:34:41.934" v="241"/>
          <ac:spMkLst>
            <pc:docMk/>
            <pc:sldMk cId="3523171466" sldId="257"/>
            <ac:spMk id="9" creationId="{2CA0F845-563B-47D7-AFB2-6EA62C2A09D0}"/>
          </ac:spMkLst>
        </pc:spChg>
        <pc:spChg chg="mod">
          <ac:chgData name="Foulkes@Work Training" userId="1a834b0b29e855b1" providerId="LiveId" clId="{BD78B841-1EF2-44EA-B9FF-5183E3A7AF44}" dt="2022-01-03T13:11:39.211" v="200" actId="1076"/>
          <ac:spMkLst>
            <pc:docMk/>
            <pc:sldMk cId="3523171466" sldId="257"/>
            <ac:spMk id="10" creationId="{B99F6584-8F5A-4388-A312-5CFBE8E90EDF}"/>
          </ac:spMkLst>
        </pc:spChg>
        <pc:spChg chg="mod">
          <ac:chgData name="Foulkes@Work Training" userId="1a834b0b29e855b1" providerId="LiveId" clId="{BD78B841-1EF2-44EA-B9FF-5183E3A7AF44}" dt="2022-01-03T13:34:41.934" v="241"/>
          <ac:spMkLst>
            <pc:docMk/>
            <pc:sldMk cId="3523171466" sldId="257"/>
            <ac:spMk id="11" creationId="{11956111-A545-490B-912F-885031F7D54F}"/>
          </ac:spMkLst>
        </pc:spChg>
      </pc:sldChg>
      <pc:sldChg chg="modSp mod">
        <pc:chgData name="Foulkes@Work Training" userId="1a834b0b29e855b1" providerId="LiveId" clId="{BD78B841-1EF2-44EA-B9FF-5183E3A7AF44}" dt="2022-01-03T13:34:41.934" v="241"/>
        <pc:sldMkLst>
          <pc:docMk/>
          <pc:sldMk cId="3150615867" sldId="258"/>
        </pc:sldMkLst>
        <pc:spChg chg="mod">
          <ac:chgData name="Foulkes@Work Training" userId="1a834b0b29e855b1" providerId="LiveId" clId="{BD78B841-1EF2-44EA-B9FF-5183E3A7AF44}" dt="2022-01-03T13:34:36.751" v="240" actId="14100"/>
          <ac:spMkLst>
            <pc:docMk/>
            <pc:sldMk cId="3150615867" sldId="258"/>
            <ac:spMk id="2" creationId="{CA60607C-8E05-416A-903D-6C64F1664557}"/>
          </ac:spMkLst>
        </pc:spChg>
        <pc:spChg chg="mod">
          <ac:chgData name="Foulkes@Work Training" userId="1a834b0b29e855b1" providerId="LiveId" clId="{BD78B841-1EF2-44EA-B9FF-5183E3A7AF44}" dt="2022-01-03T13:15:17.169" v="225" actId="403"/>
          <ac:spMkLst>
            <pc:docMk/>
            <pc:sldMk cId="3150615867" sldId="258"/>
            <ac:spMk id="6" creationId="{8004AF79-6588-4765-B630-092C1DB14267}"/>
          </ac:spMkLst>
        </pc:spChg>
        <pc:spChg chg="mod">
          <ac:chgData name="Foulkes@Work Training" userId="1a834b0b29e855b1" providerId="LiveId" clId="{BD78B841-1EF2-44EA-B9FF-5183E3A7AF44}" dt="2022-01-03T13:15:41.582" v="232" actId="404"/>
          <ac:spMkLst>
            <pc:docMk/>
            <pc:sldMk cId="3150615867" sldId="258"/>
            <ac:spMk id="8" creationId="{B70B4632-54D7-4E3D-BEC8-AA7EEDAAA3C5}"/>
          </ac:spMkLst>
        </pc:spChg>
        <pc:spChg chg="mod">
          <ac:chgData name="Foulkes@Work Training" userId="1a834b0b29e855b1" providerId="LiveId" clId="{BD78B841-1EF2-44EA-B9FF-5183E3A7AF44}" dt="2022-01-03T13:34:41.934" v="241"/>
          <ac:spMkLst>
            <pc:docMk/>
            <pc:sldMk cId="3150615867" sldId="258"/>
            <ac:spMk id="9" creationId="{575BFA04-D6DD-4062-BFCB-B63BFCF77719}"/>
          </ac:spMkLst>
        </pc:spChg>
        <pc:spChg chg="mod">
          <ac:chgData name="Foulkes@Work Training" userId="1a834b0b29e855b1" providerId="LiveId" clId="{BD78B841-1EF2-44EA-B9FF-5183E3A7AF44}" dt="2022-01-03T13:15:41.582" v="232" actId="404"/>
          <ac:spMkLst>
            <pc:docMk/>
            <pc:sldMk cId="3150615867" sldId="258"/>
            <ac:spMk id="10" creationId="{C931D51A-638E-40B7-B132-319B8E8D118E}"/>
          </ac:spMkLst>
        </pc:spChg>
        <pc:picChg chg="mod">
          <ac:chgData name="Foulkes@Work Training" userId="1a834b0b29e855b1" providerId="LiveId" clId="{BD78B841-1EF2-44EA-B9FF-5183E3A7AF44}" dt="2022-01-03T13:34:29.274" v="239" actId="1076"/>
          <ac:picMkLst>
            <pc:docMk/>
            <pc:sldMk cId="3150615867" sldId="258"/>
            <ac:picMk id="5" creationId="{689A0DEB-54C9-40B0-AB65-0E6D7CEBF85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54A8F-61BB-4E61-8EA6-6A3FFC3E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02A1-A1B1-446B-8A31-910E079B68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A08A2-B827-43A9-B144-9D8F1810AA83}" type="datetime1">
              <a:rPr lang="en-ZA" smtClean="0"/>
              <a:t>2022/01/03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EABD-64EE-4A4F-9E09-D6C60E3B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9951-AC8B-46D2-9A59-10DD7C5E85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F2F3-7EB2-4BDB-A5D4-BCA6B55187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1746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1A00C-07D9-4433-8E31-4803349FD35F}" type="datetime1">
              <a:rPr lang="en-ZA" smtClean="0"/>
              <a:t>2022/01/03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C112E4-CE71-444E-B6EC-AB2FFFE70C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FCD39-69F6-4E2C-B99B-2D8D28CC0395}" type="datetime1">
              <a:rPr lang="en-ZA" smtClean="0"/>
              <a:t>2022/01/03</a:t>
            </a:fld>
            <a:endParaRPr lang="en-Z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5A5DD-A692-47CE-836B-DA890BFA2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0DAF48D-B54B-4F36-9BB2-8B0FD73636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2022/01/03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899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2022/01/03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08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44A5-33D8-4C5D-9758-A393894B7184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6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7582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372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1033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E3DD-85D9-4959-9124-3BB565CCD7E5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4F15-6357-416C-896E-C8BA9B6E2213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8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9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6DC9-1C16-48AB-BF56-5C02C967F7F5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98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F98-E368-448C-A77B-BE16464A8F54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5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68A3-AC93-4B93-A4BF-2D34F86A0C4F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2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C023-131A-459F-8685-FDF0CE14404E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5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660-49FC-4908-B2AF-84029555C8D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1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C875-5B45-45C7-BA50-E500724C71AE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5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7954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67F5BE1-0827-4460-90E2-054F67E5160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4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86326">
            <a:off x="3986368" y="997251"/>
            <a:ext cx="5605888" cy="6102783"/>
          </a:xfrm>
        </p:spPr>
        <p:txBody>
          <a:bodyPr>
            <a:prstTxWarp prst="textCircle">
              <a:avLst/>
            </a:prstTxWarp>
            <a:normAutofit/>
          </a:bodyPr>
          <a:lstStyle/>
          <a:p>
            <a:r>
              <a:rPr lang="en-ZA" sz="5400" cap="none" spc="126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Safest </a:t>
            </a:r>
            <a:r>
              <a:rPr lang="en-ZA" sz="54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Solution</a:t>
            </a:r>
            <a:r>
              <a:rPr lang="en-ZA" sz="5400" cap="none" spc="126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ZA" sz="54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0F2E6D-909A-4B79-A62A-8A1A273B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079" y="5883246"/>
            <a:ext cx="1600200" cy="365125"/>
          </a:xfrm>
        </p:spPr>
        <p:txBody>
          <a:bodyPr/>
          <a:lstStyle/>
          <a:p>
            <a:fld id="{CB1586F2-118B-4A9A-AA36-F9EA8CA838F8}" type="datetime1">
              <a:rPr lang="en-US" sz="1100" smtClean="0"/>
              <a:t>1/3/2022</a:t>
            </a:fld>
            <a:endParaRPr lang="en-US" sz="11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FF05C6-28B1-44D2-A766-59DCF700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79778" y="6248400"/>
            <a:ext cx="2622912" cy="255095"/>
          </a:xfrm>
        </p:spPr>
        <p:txBody>
          <a:bodyPr/>
          <a:lstStyle/>
          <a:p>
            <a:r>
              <a:rPr lang="en-US" sz="1100"/>
              <a:t>Safest Solutions Group</a:t>
            </a:r>
            <a:endParaRPr lang="en-US" sz="11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3066AE-0404-47A5-AF2C-1DCEFD5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217C01CDF565}" type="slidenum">
              <a:rPr lang="en-US" sz="1100" smtClean="0"/>
              <a:pPr/>
              <a:t>1</a:t>
            </a:fld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965072" y="1100051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68" y="609600"/>
            <a:ext cx="9905998" cy="1040524"/>
          </a:xfrm>
        </p:spPr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40" y="2410526"/>
            <a:ext cx="9905998" cy="3124201"/>
          </a:xfrm>
        </p:spPr>
        <p:txBody>
          <a:bodyPr>
            <a:normAutofit lnSpcReduction="10000"/>
          </a:bodyPr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CA0F845-563B-47D7-AFB2-6EA62C2A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CC28-4063-4B0C-A0F7-EE6F8A7AB560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9F6584-8F5A-4388-A312-5CFBE8E9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6928" y="6449849"/>
            <a:ext cx="7543800" cy="365125"/>
          </a:xfrm>
        </p:spPr>
        <p:txBody>
          <a:bodyPr/>
          <a:lstStyle/>
          <a:p>
            <a:r>
              <a:rPr lang="en-US" sz="1100" dirty="0"/>
              <a:t>Safest Solutions Group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956111-A545-490B-912F-885031F7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02" y="472965"/>
            <a:ext cx="9905998" cy="1166649"/>
          </a:xfrm>
        </p:spPr>
        <p:txBody>
          <a:bodyPr>
            <a:normAutofit/>
          </a:bodyPr>
          <a:lstStyle/>
          <a:p>
            <a:r>
              <a:rPr lang="en-ZA" sz="4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grayscl/>
          </a:blip>
          <a:srcRect r="6715"/>
          <a:stretch/>
        </p:blipFill>
        <p:spPr>
          <a:xfrm rot="5400000">
            <a:off x="-486338" y="239259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70B4632-54D7-4E3D-BEC8-AA7EEDAA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5719" y="6248400"/>
            <a:ext cx="1600200" cy="365125"/>
          </a:xfrm>
        </p:spPr>
        <p:txBody>
          <a:bodyPr/>
          <a:lstStyle/>
          <a:p>
            <a:fld id="{2D42C76E-5A29-41AB-9C5F-2D49FF83B0A6}" type="datetime1">
              <a:rPr lang="en-US" sz="1100" smtClean="0"/>
              <a:t>1/3/2022</a:t>
            </a:fld>
            <a:endParaRPr lang="en-US" sz="11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BFA04-D6DD-4062-BFCB-B63BFCF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31D51A-638E-40B7-B132-319B8E8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2119" y="6248400"/>
            <a:ext cx="551167" cy="365125"/>
          </a:xfrm>
        </p:spPr>
        <p:txBody>
          <a:bodyPr>
            <a:normAutofit/>
          </a:bodyPr>
          <a:lstStyle/>
          <a:p>
            <a:fld id="{D57F1E4F-1CFF-5643-939E-217C01CDF565}" type="slidenum">
              <a:rPr lang="en-US" sz="1100" smtClean="0"/>
              <a:pPr/>
              <a:t>3</a:t>
            </a:fld>
            <a:endParaRPr lang="en-US" sz="11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sz="2400" dirty="0"/>
              <a:t>Every 2</a:t>
            </a:r>
            <a:r>
              <a:rPr lang="en-ZA" sz="2400" baseline="30000" dirty="0"/>
              <a:t>nd</a:t>
            </a:r>
            <a:r>
              <a:rPr lang="en-ZA" sz="2400" dirty="0"/>
              <a:t> Friday afternoon</a:t>
            </a:r>
          </a:p>
          <a:p>
            <a:pPr algn="r"/>
            <a:r>
              <a:rPr lang="en-ZA" sz="2400" dirty="0"/>
              <a:t>Booking : furkiddz@safestsol.co.ni</a:t>
            </a:r>
          </a:p>
          <a:p>
            <a:pPr algn="r"/>
            <a:r>
              <a:rPr lang="en-ZA" sz="2400" dirty="0"/>
              <a:t>Nail Workshop</a:t>
            </a:r>
          </a:p>
          <a:p>
            <a:pPr algn="r"/>
            <a:r>
              <a:rPr lang="en-ZA" sz="2400" dirty="0"/>
              <a:t>Managing the Winter Walks</a:t>
            </a:r>
          </a:p>
          <a:p>
            <a:pPr algn="r"/>
            <a:r>
              <a:rPr lang="en-ZA" sz="2400" dirty="0"/>
              <a:t>Time to De-worm</a:t>
            </a:r>
          </a:p>
          <a:p>
            <a:pPr algn="r"/>
            <a:r>
              <a:rPr lang="en-ZA" sz="2400" dirty="0"/>
              <a:t>Conditions and Coping</a:t>
            </a:r>
          </a:p>
          <a:p>
            <a:pPr algn="r"/>
            <a:r>
              <a:rPr lang="en-ZA" sz="2400" dirty="0"/>
              <a:t>Best Eating Program</a:t>
            </a:r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0</TotalTime>
  <Words>123</Words>
  <Application>Microsoft Office PowerPoint</Application>
  <PresentationFormat>Widescreen</PresentationFormat>
  <Paragraphs>40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Century Gothic</vt:lpstr>
      <vt:lpstr>Wingdings 2</vt:lpstr>
      <vt:lpstr>Calibri</vt:lpstr>
      <vt:lpstr>Quotable</vt:lpstr>
      <vt:lpstr>Safest Solution Group</vt:lpstr>
      <vt:lpstr>Furkiddz Benefits</vt:lpstr>
      <vt:lpstr>Workshops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 Training</cp:lastModifiedBy>
  <cp:revision>26</cp:revision>
  <dcterms:created xsi:type="dcterms:W3CDTF">2019-11-15T12:25:40Z</dcterms:created>
  <dcterms:modified xsi:type="dcterms:W3CDTF">2022-01-03T13:34:49Z</dcterms:modified>
</cp:coreProperties>
</file>